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6"/>
  </p:notesMasterIdLst>
  <p:sldIdLst>
    <p:sldId id="257" r:id="rId2"/>
    <p:sldId id="263" r:id="rId3"/>
    <p:sldId id="258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D1B99C-D9A7-442C-B788-B5A1775B6B97}">
          <p14:sldIdLst>
            <p14:sldId id="257"/>
            <p14:sldId id="263"/>
          </p14:sldIdLst>
        </p14:section>
        <p14:section name="Раздел без заголовка" id="{03343544-8B64-4C21-A414-AF772A7E751F}">
          <p14:sldIdLst>
            <p14:sldId id="258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1C760-2FC4-4851-A7FD-52863777455B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61960-039E-4332-A8E4-2F73CB690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1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61960-039E-4332-A8E4-2F73CB69054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664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40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7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84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59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85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3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13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4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88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6AC2-DDE4-41EA-9154-DB2CC88E19A9}" type="datetimeFigureOut">
              <a:rPr lang="ru-RU" smtClean="0"/>
              <a:t>11.02.2022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5428F-BE90-40E2-9F29-A39CA698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1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728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3407" y="1019503"/>
            <a:ext cx="635684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МБДОУ «Детский сад №1 «Теремок» </a:t>
            </a:r>
            <a:endParaRPr lang="ru-RU" sz="2400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ст</a:t>
            </a:r>
            <a:r>
              <a:rPr lang="ru-RU" sz="2400" dirty="0">
                <a:solidFill>
                  <a:srgbClr val="002060"/>
                </a:solidFill>
              </a:rPr>
              <a:t>. Первомайская Грозненского муниципального района</a:t>
            </a:r>
          </a:p>
          <a:p>
            <a:endParaRPr lang="ru-RU" sz="2000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53408" y="4677103"/>
            <a:ext cx="5969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err="1" smtClean="0">
                <a:solidFill>
                  <a:srgbClr val="C00000"/>
                </a:solidFill>
              </a:rPr>
              <a:t>Буштуровой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Бирлант</a:t>
            </a:r>
            <a:r>
              <a:rPr lang="ru-RU" sz="44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Магомед-</a:t>
            </a:r>
            <a:r>
              <a:rPr lang="ru-RU" sz="4400" dirty="0" err="1" smtClean="0">
                <a:solidFill>
                  <a:srgbClr val="C00000"/>
                </a:solidFill>
              </a:rPr>
              <a:t>Эмиевны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500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Педагогическое кредо: </a:t>
            </a:r>
            <a:r>
              <a:rPr lang="ru-RU" sz="2400" b="1" dirty="0" smtClean="0"/>
              <a:t>учение – изучение правил, практика – это изучение исключение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90" b="20390"/>
          <a:stretch>
            <a:fillRect/>
          </a:stretch>
        </p:blipFill>
        <p:spPr>
          <a:xfrm>
            <a:off x="4772025" y="449696"/>
            <a:ext cx="6172200" cy="541929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  </a:t>
            </a:r>
          </a:p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Жизненное кредо</a:t>
            </a:r>
            <a:endParaRPr lang="ru-RU" sz="2400" dirty="0"/>
          </a:p>
          <a:p>
            <a:pPr algn="ctr"/>
            <a:r>
              <a:rPr lang="ru-RU" sz="2400" dirty="0" smtClean="0"/>
              <a:t>Все мелочи пройдут – запомнятся основы.</a:t>
            </a:r>
          </a:p>
          <a:p>
            <a:pPr algn="ctr"/>
            <a:r>
              <a:rPr lang="ru-RU" sz="2400" dirty="0" smtClean="0"/>
              <a:t>И будут наши дни прекрасны и легки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41363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етские фоны для коллаж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838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7418" y="1745673"/>
            <a:ext cx="10723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Я,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</a:rPr>
              <a:t>Буштурова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</a:rPr>
              <a:t>Бирлант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 Магомед-</a:t>
            </a:r>
            <a:r>
              <a:rPr lang="ru-RU" sz="4800" i="1" dirty="0" err="1" smtClean="0">
                <a:solidFill>
                  <a:schemeClr val="accent1">
                    <a:lumMod val="50000"/>
                  </a:schemeClr>
                </a:solidFill>
              </a:rPr>
              <a:t>Эмиевна</a:t>
            </a:r>
            <a:r>
              <a:rPr lang="ru-RU" sz="4800" i="1" dirty="0" smtClean="0">
                <a:solidFill>
                  <a:schemeClr val="accent1">
                    <a:lumMod val="50000"/>
                  </a:schemeClr>
                </a:solidFill>
              </a:rPr>
              <a:t>, – участник районного этапа профессионального конкурса «Воспитатель года-2022» 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9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6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1745" y="1149928"/>
            <a:ext cx="642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</a:rPr>
              <a:t>Коротко о себе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27563" y="2136339"/>
            <a:ext cx="789709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/>
              <a:t>Место </a:t>
            </a:r>
            <a:r>
              <a:rPr lang="ru-RU" sz="1900" b="1" dirty="0"/>
              <a:t>и дата рождения: </a:t>
            </a:r>
            <a:r>
              <a:rPr lang="ru-RU" sz="1900" dirty="0"/>
              <a:t>10 марта 1992 года, с. Ведено. </a:t>
            </a:r>
          </a:p>
          <a:p>
            <a:pPr algn="ctr"/>
            <a:r>
              <a:rPr lang="ru-RU" sz="1900" dirty="0"/>
              <a:t>	В 2013 году окончила Чеченский государственный педагогический институт и получила квалификацию «Педагог профессионального обучения».</a:t>
            </a:r>
          </a:p>
          <a:p>
            <a:pPr algn="ctr"/>
            <a:r>
              <a:rPr lang="ru-RU" sz="1900" b="1" dirty="0"/>
              <a:t>	</a:t>
            </a:r>
            <a:r>
              <a:rPr lang="ru-RU" sz="1900" dirty="0"/>
              <a:t>В 2021 году прошла профессиональную переподготовку </a:t>
            </a:r>
            <a:r>
              <a:rPr lang="ru-RU" sz="1900" dirty="0" smtClean="0"/>
              <a:t>с присвоением </a:t>
            </a:r>
            <a:r>
              <a:rPr lang="ru-RU" sz="1900" dirty="0"/>
              <a:t>квалификации «Воспитатель детей дошкольного возраста». </a:t>
            </a:r>
          </a:p>
          <a:p>
            <a:pPr algn="ctr"/>
            <a:r>
              <a:rPr lang="ru-RU" sz="1900" b="1" dirty="0"/>
              <a:t>	Место работы и стаж работы: </a:t>
            </a:r>
            <a:r>
              <a:rPr lang="ru-RU" sz="1900" dirty="0"/>
              <a:t>стаж работы в МБДОУ Д/с №1 «Теремок» – 5 месяцев</a:t>
            </a:r>
            <a:r>
              <a:rPr lang="ru-RU" sz="1900" dirty="0" smtClean="0"/>
              <a:t>.</a:t>
            </a:r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480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82</Words>
  <Application>Microsoft Office PowerPoint</Application>
  <PresentationFormat>Широкоэкранный</PresentationFormat>
  <Paragraphs>16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Педагогическое кредо: учение – изучение правил, практика – это изучение исключение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2021-05-19T07:21:01Z</dcterms:created>
  <dcterms:modified xsi:type="dcterms:W3CDTF">2022-02-11T08:42:38Z</dcterms:modified>
</cp:coreProperties>
</file>